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328" r:id="rId4"/>
    <p:sldId id="290"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69" r:id="rId71"/>
    <p:sldId id="371" r:id="rId72"/>
    <p:sldId id="372"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Aileron Heavy" panose="020B0604020202020204" pitchFamily="34" charset="0"/>
      <p:regular r:id="rId142"/>
    </p:embeddedFon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F0502020204030204" pitchFamily="34" charset="0"/>
      <p:regular r:id="rId151"/>
      <p:bold r:id="rId152"/>
      <p:italic r:id="rId153"/>
      <p:boldItalic r:id="rId154"/>
    </p:embeddedFont>
    <p:embeddedFont>
      <p:font typeface="Fira Sans Extra Condensed Light" panose="020F0302020204030204" pitchFamily="34" charset="0"/>
      <p:regular r:id="rId155"/>
      <p:bold r:id="rId156"/>
      <p:italic r:id="rId157"/>
      <p:boldItalic r:id="rId158"/>
    </p:embeddedFont>
    <p:embeddedFont>
      <p:font typeface="Fira Sans Extra Condensed Medium" panose="020B0603050000020004" pitchFamily="34" charset="0"/>
      <p:regular r:id="rId159"/>
      <p:bold r:id="rId160"/>
      <p:italic r:id="rId161"/>
      <p:boldItalic r:id="rId162"/>
    </p:embeddedFont>
    <p:embeddedFont>
      <p:font typeface="Lato Light" panose="020F0302020204030204" pitchFamily="34" charset="0"/>
      <p:regular r:id="rId163"/>
      <p:italic r:id="rId164"/>
    </p:embeddedFont>
    <p:embeddedFont>
      <p:font typeface="Poppins" pitchFamily="2" charset="77"/>
      <p:regular r:id="rId165"/>
      <p:bold r:id="rId166"/>
      <p:italic r:id="rId167"/>
      <p:boldItalic r:id="rId168"/>
    </p:embeddedFont>
    <p:embeddedFont>
      <p:font typeface="Proxima Nova" panose="02000506030000020004" pitchFamily="2" charset="0"/>
      <p:regular r:id="rId169"/>
      <p:bold r:id="rId170"/>
      <p:italic r:id="rId171"/>
      <p:boldItalic r:id="rId172"/>
    </p:embeddedFont>
    <p:embeddedFont>
      <p:font typeface="Proxima Nova Semibold" panose="02000506030000020004"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24" dt="2022-04-05T15:19:59.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857" autoAdjust="0"/>
  </p:normalViewPr>
  <p:slideViewPr>
    <p:cSldViewPr snapToGrid="0">
      <p:cViewPr>
        <p:scale>
          <a:sx n="130" d="100"/>
          <a:sy n="130" d="100"/>
        </p:scale>
        <p:origin x="112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pc:chgData name="#MELISSA NG LI YUN#" userId="76d324a4-4929-4d5e-86a9-a0b6e43ce83c" providerId="ADAL" clId="{C419B0B9-F574-F44E-95E4-F01F78C2C83B}" dt="2022-04-05T15:49:22.035" v="4141" actId="20577"/>
      <pc:docMkLst>
        <pc:docMk/>
      </pc:docMkLst>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5T15:36:39.529" v="3180" actId="33524"/>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5T15:45:57.610" v="3936" actId="20577"/>
        <pc:sldMkLst>
          <pc:docMk/>
          <pc:sldMk cId="3127460901" sldId="357"/>
        </pc:sldMkLst>
      </pc:sldChg>
      <pc:sldChg chg="modNotesTx">
        <pc:chgData name="#MELISSA NG LI YUN#" userId="76d324a4-4929-4d5e-86a9-a0b6e43ce83c" providerId="ADAL" clId="{C419B0B9-F574-F44E-95E4-F01F78C2C83B}" dt="2022-04-05T15:49:22.035" v="4141" actId="20577"/>
        <pc:sldMkLst>
          <pc:docMk/>
          <pc:sldMk cId="1442047133" sldId="358"/>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a:t>
            </a:r>
            <a:r>
              <a:rPr lang="en-US" dirty="0" err="1"/>
              <a:t>mimicks</a:t>
            </a:r>
            <a:r>
              <a:rPr lang="en-US" dirty="0"/>
              <a:t> the </a:t>
            </a:r>
            <a:r>
              <a:rPr lang="en-US" dirty="0" err="1"/>
              <a:t>nurons</a:t>
            </a:r>
            <a:r>
              <a:rPr lang="en-US" dirty="0"/>
              <a:t> in the human brain. </a:t>
            </a:r>
            <a:r>
              <a:rPr lang="en-US" dirty="0" err="1"/>
              <a:t>Recognising</a:t>
            </a:r>
            <a:r>
              <a:rPr lang="en-US" dirty="0"/>
              <a:t> hidden patterns and correlations in raw data, then condensing it into the important </a:t>
            </a:r>
            <a:r>
              <a:rPr lang="en-US" dirty="0" err="1"/>
              <a:t>feactures</a:t>
            </a:r>
            <a:r>
              <a:rPr lang="en-US" dirty="0"/>
              <a:t>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a:t>
            </a:r>
            <a:r>
              <a:rPr lang="en-US"/>
              <a:t>models.</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1.png"/><Relationship Id="rId1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4.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9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12" Type="http://schemas.openxmlformats.org/officeDocument/2006/relationships/image" Target="../media/image3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2.png"/><Relationship Id="rId5" Type="http://schemas.openxmlformats.org/officeDocument/2006/relationships/image" Target="../media/image97.jpg"/><Relationship Id="rId10" Type="http://schemas.openxmlformats.org/officeDocument/2006/relationships/image" Target="../media/image101.png"/><Relationship Id="rId4" Type="http://schemas.openxmlformats.org/officeDocument/2006/relationships/image" Target="../media/image96.jpg"/><Relationship Id="rId9"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pic>
        <p:nvPicPr>
          <p:cNvPr id="16" name="Picture 15">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7" name="Picture 16">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8"/>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9"/>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/Attack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9"/>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/Weapon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9"/>
          <a:stretch>
            <a:fillRect/>
          </a:stretch>
        </p:blipFill>
        <p:spPr>
          <a:xfrm>
            <a:off x="2024088" y="1220422"/>
            <a:ext cx="4993314" cy="3818997"/>
          </a:xfrm>
          <a:prstGeom prst="rect">
            <a:avLst/>
          </a:prstGeom>
        </p:spPr>
      </p:pic>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pic>
        <p:nvPicPr>
          <p:cNvPr id="24" name="Picture 23">
            <a:extLst>
              <a:ext uri="{FF2B5EF4-FFF2-40B4-BE49-F238E27FC236}">
                <a16:creationId xmlns:a16="http://schemas.microsoft.com/office/drawing/2014/main" id="{540BA89F-5C31-4B9C-A219-7FA7059166F8}"/>
              </a:ext>
            </a:extLst>
          </p:cNvPr>
          <p:cNvPicPr>
            <a:picLocks noChangeAspect="1"/>
          </p:cNvPicPr>
          <p:nvPr/>
        </p:nvPicPr>
        <p:blipFill>
          <a:blip r:embed="rId5"/>
          <a:stretch>
            <a:fillRect/>
          </a:stretch>
        </p:blipFill>
        <p:spPr>
          <a:xfrm>
            <a:off x="1502790" y="-3822543"/>
            <a:ext cx="6035910" cy="3527417"/>
          </a:xfrm>
          <a:prstGeom prst="rect">
            <a:avLst/>
          </a:prstGeom>
        </p:spPr>
      </p:pic>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6"/>
          <a:stretch>
            <a:fillRect/>
          </a:stretch>
        </p:blipFill>
        <p:spPr>
          <a:xfrm>
            <a:off x="2532024" y="6651519"/>
            <a:ext cx="4079951" cy="2741372"/>
          </a:xfrm>
          <a:prstGeom prst="rect">
            <a:avLst/>
          </a:prstGeom>
        </p:spPr>
      </p:pic>
      <p:pic>
        <p:nvPicPr>
          <p:cNvPr id="26" name="Picture 25">
            <a:extLst>
              <a:ext uri="{FF2B5EF4-FFF2-40B4-BE49-F238E27FC236}">
                <a16:creationId xmlns:a16="http://schemas.microsoft.com/office/drawing/2014/main" id="{8A8D6641-8995-4ED5-A576-579502B2A421}"/>
              </a:ext>
            </a:extLst>
          </p:cNvPr>
          <p:cNvPicPr>
            <a:picLocks noChangeAspect="1"/>
          </p:cNvPicPr>
          <p:nvPr/>
        </p:nvPicPr>
        <p:blipFill>
          <a:blip r:embed="rId7"/>
          <a:stretch>
            <a:fillRect/>
          </a:stretch>
        </p:blipFill>
        <p:spPr>
          <a:xfrm>
            <a:off x="4736609" y="-3059603"/>
            <a:ext cx="4095691" cy="2415998"/>
          </a:xfrm>
          <a:prstGeom prst="rect">
            <a:avLst/>
          </a:prstGeom>
        </p:spPr>
      </p:pic>
      <p:pic>
        <p:nvPicPr>
          <p:cNvPr id="27" name="Picture 26">
            <a:extLst>
              <a:ext uri="{FF2B5EF4-FFF2-40B4-BE49-F238E27FC236}">
                <a16:creationId xmlns:a16="http://schemas.microsoft.com/office/drawing/2014/main" id="{678023A6-530B-46EC-9E12-5EC360D4EC9B}"/>
              </a:ext>
            </a:extLst>
          </p:cNvPr>
          <p:cNvPicPr>
            <a:picLocks noChangeAspect="1"/>
          </p:cNvPicPr>
          <p:nvPr/>
        </p:nvPicPr>
        <p:blipFill>
          <a:blip r:embed="rId8"/>
          <a:stretch>
            <a:fillRect/>
          </a:stretch>
        </p:blipFill>
        <p:spPr>
          <a:xfrm>
            <a:off x="311700" y="-3108148"/>
            <a:ext cx="4209045" cy="2415998"/>
          </a:xfrm>
          <a:prstGeom prst="rect">
            <a:avLst/>
          </a:prstGeom>
        </p:spPr>
      </p:pic>
      <p:sp>
        <p:nvSpPr>
          <p:cNvPr id="28" name="Google Shape;58;p15">
            <a:extLst>
              <a:ext uri="{FF2B5EF4-FFF2-40B4-BE49-F238E27FC236}">
                <a16:creationId xmlns:a16="http://schemas.microsoft.com/office/drawing/2014/main" id="{2DDC1076-6C45-43F9-A483-C51E399C762E}"/>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29" name="Google Shape;58;p15">
            <a:extLst>
              <a:ext uri="{FF2B5EF4-FFF2-40B4-BE49-F238E27FC236}">
                <a16:creationId xmlns:a16="http://schemas.microsoft.com/office/drawing/2014/main" id="{6959658D-6596-410B-8FF8-E8266B28BBC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30" name="Picture 29">
            <a:extLst>
              <a:ext uri="{FF2B5EF4-FFF2-40B4-BE49-F238E27FC236}">
                <a16:creationId xmlns:a16="http://schemas.microsoft.com/office/drawing/2014/main" id="{349BA6F0-1F58-4066-A951-2D927CAA967E}"/>
              </a:ext>
            </a:extLst>
          </p:cNvPr>
          <p:cNvPicPr>
            <a:picLocks noChangeAspect="1"/>
          </p:cNvPicPr>
          <p:nvPr/>
        </p:nvPicPr>
        <p:blipFill>
          <a:blip r:embed="rId9"/>
          <a:stretch>
            <a:fillRect/>
          </a:stretch>
        </p:blipFill>
        <p:spPr>
          <a:xfrm>
            <a:off x="264734" y="-3059603"/>
            <a:ext cx="4142658" cy="2415998"/>
          </a:xfrm>
          <a:prstGeom prst="rect">
            <a:avLst/>
          </a:prstGeom>
        </p:spPr>
      </p:pic>
      <p:sp>
        <p:nvSpPr>
          <p:cNvPr id="31" name="Google Shape;58;p15">
            <a:extLst>
              <a:ext uri="{FF2B5EF4-FFF2-40B4-BE49-F238E27FC236}">
                <a16:creationId xmlns:a16="http://schemas.microsoft.com/office/drawing/2014/main" id="{CC060907-3729-4090-91D6-3F4CB918F50D}"/>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32" name="Picture 31">
            <a:extLst>
              <a:ext uri="{FF2B5EF4-FFF2-40B4-BE49-F238E27FC236}">
                <a16:creationId xmlns:a16="http://schemas.microsoft.com/office/drawing/2014/main" id="{11965D0F-2573-49B7-A8BB-7CDAAC4A9DB2}"/>
              </a:ext>
            </a:extLst>
          </p:cNvPr>
          <p:cNvPicPr>
            <a:picLocks noChangeAspect="1"/>
          </p:cNvPicPr>
          <p:nvPr/>
        </p:nvPicPr>
        <p:blipFill>
          <a:blip r:embed="rId10"/>
          <a:stretch>
            <a:fillRect/>
          </a:stretch>
        </p:blipFill>
        <p:spPr>
          <a:xfrm>
            <a:off x="222120" y="-3059603"/>
            <a:ext cx="4185272" cy="2415998"/>
          </a:xfrm>
          <a:prstGeom prst="rect">
            <a:avLst/>
          </a:prstGeom>
        </p:spPr>
      </p:pic>
      <p:sp>
        <p:nvSpPr>
          <p:cNvPr id="33" name="Google Shape;58;p15">
            <a:extLst>
              <a:ext uri="{FF2B5EF4-FFF2-40B4-BE49-F238E27FC236}">
                <a16:creationId xmlns:a16="http://schemas.microsoft.com/office/drawing/2014/main" id="{D056CD45-072E-49A9-BADF-5D5A0E26E867}"/>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Country Attacked/Group</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9"/>
          <a:stretch>
            <a:fillRect/>
          </a:stretch>
        </p:blipFill>
        <p:spPr>
          <a:xfrm>
            <a:off x="2277040" y="1266257"/>
            <a:ext cx="4487409" cy="3724843"/>
          </a:xfrm>
          <a:prstGeom prst="rect">
            <a:avLst/>
          </a:prstGeom>
        </p:spPr>
      </p:pic>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F541-0CF2-4E59-9E84-C1B68FE04B79}"/>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4" name="Picture 3" descr="Chart, bar chart&#10;&#10;Description automatically generated">
            <a:extLst>
              <a:ext uri="{FF2B5EF4-FFF2-40B4-BE49-F238E27FC236}">
                <a16:creationId xmlns:a16="http://schemas.microsoft.com/office/drawing/2014/main" id="{AEA772B0-24CC-4D03-AEC0-0C7C54A3DFB6}"/>
              </a:ext>
            </a:extLst>
          </p:cNvPr>
          <p:cNvPicPr>
            <a:picLocks noChangeAspect="1"/>
          </p:cNvPicPr>
          <p:nvPr/>
        </p:nvPicPr>
        <p:blipFill>
          <a:blip r:embed="rId2"/>
          <a:stretch>
            <a:fillRect/>
          </a:stretch>
        </p:blipFill>
        <p:spPr>
          <a:xfrm rot="21315839">
            <a:off x="791291" y="-2977718"/>
            <a:ext cx="3448728" cy="2069237"/>
          </a:xfrm>
          <a:prstGeom prst="rect">
            <a:avLst/>
          </a:prstGeom>
          <a:ln w="38100">
            <a:solidFill>
              <a:schemeClr val="tx1"/>
            </a:solidFill>
          </a:ln>
        </p:spPr>
      </p:pic>
      <p:pic>
        <p:nvPicPr>
          <p:cNvPr id="6" name="Picture 5">
            <a:extLst>
              <a:ext uri="{FF2B5EF4-FFF2-40B4-BE49-F238E27FC236}">
                <a16:creationId xmlns:a16="http://schemas.microsoft.com/office/drawing/2014/main" id="{3D6BB442-0AEB-4582-8B2C-576780B71AF2}"/>
              </a:ext>
            </a:extLst>
          </p:cNvPr>
          <p:cNvPicPr>
            <a:picLocks noChangeAspect="1"/>
          </p:cNvPicPr>
          <p:nvPr/>
        </p:nvPicPr>
        <p:blipFill>
          <a:blip r:embed="rId3"/>
          <a:stretch>
            <a:fillRect/>
          </a:stretch>
        </p:blipFill>
        <p:spPr>
          <a:xfrm rot="372387">
            <a:off x="4940611" y="-3111962"/>
            <a:ext cx="3481515" cy="2337723"/>
          </a:xfrm>
          <a:prstGeom prst="rect">
            <a:avLst/>
          </a:prstGeom>
          <a:ln w="38100">
            <a:solidFill>
              <a:schemeClr val="tx1"/>
            </a:solidFill>
          </a:ln>
        </p:spPr>
      </p:pic>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4"/>
          <a:stretch>
            <a:fillRect/>
          </a:stretch>
        </p:blipFill>
        <p:spPr>
          <a:xfrm>
            <a:off x="2532024" y="1201064"/>
            <a:ext cx="4079951" cy="2741372"/>
          </a:xfrm>
          <a:prstGeom prst="rect">
            <a:avLst/>
          </a:prstGeom>
        </p:spPr>
      </p:pic>
      <p:sp>
        <p:nvSpPr>
          <p:cNvPr id="10" name="Google Shape;58;p15">
            <a:extLst>
              <a:ext uri="{FF2B5EF4-FFF2-40B4-BE49-F238E27FC236}">
                <a16:creationId xmlns:a16="http://schemas.microsoft.com/office/drawing/2014/main" id="{9A74B825-1C2B-440B-BF8F-CA1959D492E0}"/>
              </a:ext>
            </a:extLst>
          </p:cNvPr>
          <p:cNvSpPr txBox="1">
            <a:spLocks/>
          </p:cNvSpPr>
          <p:nvPr/>
        </p:nvSpPr>
        <p:spPr>
          <a:xfrm rot="21316191">
            <a:off x="475679" y="-4097589"/>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11" name="Google Shape;58;p15">
            <a:extLst>
              <a:ext uri="{FF2B5EF4-FFF2-40B4-BE49-F238E27FC236}">
                <a16:creationId xmlns:a16="http://schemas.microsoft.com/office/drawing/2014/main" id="{E7560DBC-F102-4720-913C-E30CC7DD392F}"/>
              </a:ext>
            </a:extLst>
          </p:cNvPr>
          <p:cNvSpPr txBox="1">
            <a:spLocks/>
          </p:cNvSpPr>
          <p:nvPr/>
        </p:nvSpPr>
        <p:spPr>
          <a:xfrm rot="389068">
            <a:off x="4708662" y="-4094174"/>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Most aren’t correlated</a:t>
            </a:r>
            <a:endParaRPr lang="en-SG" dirty="0"/>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No strong correlation</a:t>
            </a:r>
            <a:endParaRPr lang="en-SG" dirty="0"/>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SG" dirty="0">
              <a:solidFill>
                <a:sysClr val="windowText" lastClr="000000"/>
              </a:solidFil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Top 5 generally stay top 5</a:t>
            </a:r>
            <a:endParaRPr lang="en-S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1" name="TextBox 10">
            <a:extLst>
              <a:ext uri="{FF2B5EF4-FFF2-40B4-BE49-F238E27FC236}">
                <a16:creationId xmlns:a16="http://schemas.microsoft.com/office/drawing/2014/main" id="{84934B4E-EF00-4F5E-9E44-04D17DC5E224}"/>
              </a:ext>
            </a:extLst>
          </p:cNvPr>
          <p:cNvSpPr txBox="1"/>
          <p:nvPr/>
        </p:nvSpPr>
        <p:spPr>
          <a:xfrm>
            <a:off x="-483235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r>
              <a:rPr lang="en-US" sz="1200" dirty="0">
                <a:solidFill>
                  <a:srgbClr val="FF0000"/>
                </a:solidFill>
                <a:latin typeface="Roboto" panose="02000000000000000000" pitchFamily="2" charset="0"/>
                <a:ea typeface="Roboto" panose="02000000000000000000" pitchFamily="2" charset="0"/>
              </a:rPr>
              <a:t>Although accuracy is high, recall is very low – not a very good model…</a:t>
            </a:r>
            <a:endParaRPr lang="en-SG" sz="12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Support Vector Classification</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
        <p:nvSpPr>
          <p:cNvPr id="13" name="Rectangle 12">
            <a:extLst>
              <a:ext uri="{FF2B5EF4-FFF2-40B4-BE49-F238E27FC236}">
                <a16:creationId xmlns:a16="http://schemas.microsoft.com/office/drawing/2014/main" id="{31E5D0DF-DB0E-4D88-AD9E-D6BC1E346D38}"/>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5" name="Picture 14" descr="Chart, histogram&#10;&#10;Description automatically generated">
            <a:extLst>
              <a:ext uri="{FF2B5EF4-FFF2-40B4-BE49-F238E27FC236}">
                <a16:creationId xmlns:a16="http://schemas.microsoft.com/office/drawing/2014/main" id="{96527347-63A3-4EAC-A0FC-0D3619A76572}"/>
              </a:ext>
            </a:extLst>
          </p:cNvPr>
          <p:cNvPicPr>
            <a:picLocks noChangeAspect="1"/>
          </p:cNvPicPr>
          <p:nvPr/>
        </p:nvPicPr>
        <p:blipFill>
          <a:blip r:embed="rId5"/>
          <a:stretch>
            <a:fillRect/>
          </a:stretch>
        </p:blipFill>
        <p:spPr>
          <a:xfrm>
            <a:off x="885509" y="338461"/>
            <a:ext cx="7444297" cy="4466578"/>
          </a:xfrm>
          <a:prstGeom prst="rect">
            <a:avLst/>
          </a:prstGeom>
        </p:spPr>
      </p:pic>
      <p:sp>
        <p:nvSpPr>
          <p:cNvPr id="16" name="Oval 15">
            <a:extLst>
              <a:ext uri="{FF2B5EF4-FFF2-40B4-BE49-F238E27FC236}">
                <a16:creationId xmlns:a16="http://schemas.microsoft.com/office/drawing/2014/main" id="{4FA03D1D-8F8F-4B4D-A73B-FD10EE4ECC50}"/>
              </a:ext>
            </a:extLst>
          </p:cNvPr>
          <p:cNvSpPr/>
          <p:nvPr/>
        </p:nvSpPr>
        <p:spPr>
          <a:xfrm>
            <a:off x="4097959" y="3182876"/>
            <a:ext cx="990890" cy="1286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F0AF6FC-0FAF-4773-9069-7D1A5B6C2B2A}"/>
              </a:ext>
            </a:extLst>
          </p:cNvPr>
          <p:cNvSpPr txBox="1"/>
          <p:nvPr/>
        </p:nvSpPr>
        <p:spPr>
          <a:xfrm>
            <a:off x="3493050" y="2748290"/>
            <a:ext cx="846110" cy="523220"/>
          </a:xfrm>
          <a:prstGeom prst="rect">
            <a:avLst/>
          </a:prstGeom>
          <a:noFill/>
        </p:spPr>
        <p:txBody>
          <a:bodyPr wrap="square" rtlCol="0">
            <a:spAutoFit/>
          </a:bodyPr>
          <a:lstStyle/>
          <a:p>
            <a:r>
              <a:rPr lang="en-SG" sz="2800" dirty="0">
                <a:solidFill>
                  <a:srgbClr val="FF0000"/>
                </a:solidFill>
                <a:latin typeface="Aileron Heavy" panose="020B0604020202020204" charset="0"/>
              </a:rPr>
              <a:t>???</a:t>
            </a:r>
          </a:p>
        </p:txBody>
      </p:sp>
      <p:pic>
        <p:nvPicPr>
          <p:cNvPr id="21" name="Picture 20">
            <a:extLst>
              <a:ext uri="{FF2B5EF4-FFF2-40B4-BE49-F238E27FC236}">
                <a16:creationId xmlns:a16="http://schemas.microsoft.com/office/drawing/2014/main" id="{D3EA076A-2EEC-4AD0-9FDB-266ADEB67C78}"/>
              </a:ext>
            </a:extLst>
          </p:cNvPr>
          <p:cNvPicPr>
            <a:picLocks noChangeAspect="1"/>
          </p:cNvPicPr>
          <p:nvPr/>
        </p:nvPicPr>
        <p:blipFill>
          <a:blip r:embed="rId6"/>
          <a:stretch>
            <a:fillRect/>
          </a:stretch>
        </p:blipFill>
        <p:spPr>
          <a:xfrm>
            <a:off x="1112858" y="853292"/>
            <a:ext cx="7071742" cy="3719585"/>
          </a:xfrm>
          <a:prstGeom prst="rect">
            <a:avLst/>
          </a:prstGeom>
        </p:spPr>
      </p:pic>
      <p:pic>
        <p:nvPicPr>
          <p:cNvPr id="23" name="Picture 22" descr="Chart, histogram&#10;&#10;Description automatically generated">
            <a:extLst>
              <a:ext uri="{FF2B5EF4-FFF2-40B4-BE49-F238E27FC236}">
                <a16:creationId xmlns:a16="http://schemas.microsoft.com/office/drawing/2014/main" id="{D4BD60E8-A461-432F-983C-80E31408379F}"/>
              </a:ext>
            </a:extLst>
          </p:cNvPr>
          <p:cNvPicPr>
            <a:picLocks noChangeAspect="1"/>
          </p:cNvPicPr>
          <p:nvPr/>
        </p:nvPicPr>
        <p:blipFill>
          <a:blip r:embed="rId7"/>
          <a:stretch>
            <a:fillRect/>
          </a:stretch>
        </p:blipFill>
        <p:spPr>
          <a:xfrm>
            <a:off x="885509" y="338461"/>
            <a:ext cx="7444297" cy="4466579"/>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5"/>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6"/>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E4385AFC-567B-40DF-9156-2F6D1A23AEE8}"/>
              </a:ext>
            </a:extLst>
          </p:cNvPr>
          <p:cNvPicPr>
            <a:picLocks noChangeAspect="1"/>
          </p:cNvPicPr>
          <p:nvPr/>
        </p:nvPicPr>
        <p:blipFill>
          <a:blip r:embed="rId5"/>
          <a:stretch>
            <a:fillRect/>
          </a:stretch>
        </p:blipFill>
        <p:spPr>
          <a:xfrm>
            <a:off x="9199622" y="2361874"/>
            <a:ext cx="4409415" cy="647660"/>
          </a:xfrm>
          <a:prstGeom prst="rect">
            <a:avLst/>
          </a:prstGeom>
        </p:spPr>
      </p:pic>
      <p:sp>
        <p:nvSpPr>
          <p:cNvPr id="13" name="TextBox 12">
            <a:extLst>
              <a:ext uri="{FF2B5EF4-FFF2-40B4-BE49-F238E27FC236}">
                <a16:creationId xmlns:a16="http://schemas.microsoft.com/office/drawing/2014/main" id="{CAF794D1-69DA-488F-8CE8-DFD5D32F345B}"/>
              </a:ext>
            </a:extLst>
          </p:cNvPr>
          <p:cNvSpPr txBox="1"/>
          <p:nvPr/>
        </p:nvSpPr>
        <p:spPr>
          <a:xfrm>
            <a:off x="11404330"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6"/>
          <a:stretch>
            <a:fillRect/>
          </a:stretch>
        </p:blipFill>
        <p:spPr>
          <a:xfrm>
            <a:off x="4822534" y="1801675"/>
            <a:ext cx="4172532" cy="1971950"/>
          </a:xfrm>
          <a:prstGeom prst="rect">
            <a:avLst/>
          </a:prstGeom>
        </p:spPr>
      </p:pic>
      <p:pic>
        <p:nvPicPr>
          <p:cNvPr id="17" name="!!Picture 16">
            <a:extLst>
              <a:ext uri="{FF2B5EF4-FFF2-40B4-BE49-F238E27FC236}">
                <a16:creationId xmlns:a16="http://schemas.microsoft.com/office/drawing/2014/main" id="{02A3AC46-A784-4E2A-BCB3-DAD841B9BE77}"/>
              </a:ext>
            </a:extLst>
          </p:cNvPr>
          <p:cNvPicPr>
            <a:picLocks noChangeAspect="1"/>
          </p:cNvPicPr>
          <p:nvPr/>
        </p:nvPicPr>
        <p:blipFill>
          <a:blip r:embed="rId7"/>
          <a:stretch>
            <a:fillRect/>
          </a:stretch>
        </p:blipFill>
        <p:spPr>
          <a:xfrm>
            <a:off x="14037971" y="1695687"/>
            <a:ext cx="4115374" cy="1905266"/>
          </a:xfrm>
          <a:prstGeom prst="rect">
            <a:avLst/>
          </a:prstGeom>
        </p:spPr>
      </p:pic>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2"/>
          <a:stretch>
            <a:fillRect/>
          </a:stretch>
        </p:blipFill>
        <p:spPr>
          <a:xfrm>
            <a:off x="-9087438" y="2439939"/>
            <a:ext cx="4210638" cy="695422"/>
          </a:xfrm>
          <a:prstGeom prst="rect">
            <a:avLst/>
          </a:prstGeom>
        </p:spPr>
      </p:pic>
      <p:pic>
        <p:nvPicPr>
          <p:cNvPr id="9" name="Picture 8">
            <a:extLst>
              <a:ext uri="{FF2B5EF4-FFF2-40B4-BE49-F238E27FC236}">
                <a16:creationId xmlns:a16="http://schemas.microsoft.com/office/drawing/2014/main" id="{8FF7B0B4-674A-41BA-9137-DC26439126F3}"/>
              </a:ext>
            </a:extLst>
          </p:cNvPr>
          <p:cNvPicPr>
            <a:picLocks noChangeAspect="1"/>
          </p:cNvPicPr>
          <p:nvPr/>
        </p:nvPicPr>
        <p:blipFill>
          <a:blip r:embed="rId3"/>
          <a:stretch>
            <a:fillRect/>
          </a:stretch>
        </p:blipFill>
        <p:spPr>
          <a:xfrm>
            <a:off x="-4626266" y="1801675"/>
            <a:ext cx="4172532" cy="1971950"/>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6165158"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4"/>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5"/>
          <a:stretch>
            <a:fillRect/>
          </a:stretch>
        </p:blipFill>
        <p:spPr>
          <a:xfrm>
            <a:off x="4716926" y="1695687"/>
            <a:ext cx="4115374" cy="1905266"/>
          </a:xfrm>
          <a:prstGeom prst="rect">
            <a:avLst/>
          </a:prstGeom>
        </p:spPr>
      </p:pic>
      <p:pic>
        <p:nvPicPr>
          <p:cNvPr id="18" name="Picture 17">
            <a:extLst>
              <a:ext uri="{FF2B5EF4-FFF2-40B4-BE49-F238E27FC236}">
                <a16:creationId xmlns:a16="http://schemas.microsoft.com/office/drawing/2014/main" id="{5B0B4983-6067-48D9-9712-32BDFAA7E57C}"/>
              </a:ext>
            </a:extLst>
          </p:cNvPr>
          <p:cNvPicPr>
            <a:picLocks noChangeAspect="1"/>
          </p:cNvPicPr>
          <p:nvPr/>
        </p:nvPicPr>
        <p:blipFill>
          <a:blip r:embed="rId6"/>
          <a:stretch>
            <a:fillRect/>
          </a:stretch>
        </p:blipFill>
        <p:spPr>
          <a:xfrm>
            <a:off x="9191089" y="2129695"/>
            <a:ext cx="4811871" cy="884109"/>
          </a:xfrm>
          <a:prstGeom prst="rect">
            <a:avLst/>
          </a:prstGeom>
        </p:spPr>
      </p:pic>
      <p:pic>
        <p:nvPicPr>
          <p:cNvPr id="19" name="Picture 18">
            <a:extLst>
              <a:ext uri="{FF2B5EF4-FFF2-40B4-BE49-F238E27FC236}">
                <a16:creationId xmlns:a16="http://schemas.microsoft.com/office/drawing/2014/main" id="{BF35427C-D63D-4F62-B1AA-D1894138426A}"/>
              </a:ext>
            </a:extLst>
          </p:cNvPr>
          <p:cNvPicPr>
            <a:picLocks noChangeAspect="1"/>
          </p:cNvPicPr>
          <p:nvPr/>
        </p:nvPicPr>
        <p:blipFill>
          <a:blip r:embed="rId7"/>
          <a:stretch>
            <a:fillRect/>
          </a:stretch>
        </p:blipFill>
        <p:spPr>
          <a:xfrm>
            <a:off x="14002960" y="1756887"/>
            <a:ext cx="4134427" cy="1857634"/>
          </a:xfrm>
          <a:prstGeom prst="rect">
            <a:avLst/>
          </a:prstGeom>
        </p:spPr>
      </p:pic>
      <p:sp>
        <p:nvSpPr>
          <p:cNvPr id="20" name="TextBox 19">
            <a:extLst>
              <a:ext uri="{FF2B5EF4-FFF2-40B4-BE49-F238E27FC236}">
                <a16:creationId xmlns:a16="http://schemas.microsoft.com/office/drawing/2014/main" id="{1B196D93-0E46-4EB9-B022-E8E932E65972}"/>
              </a:ext>
            </a:extLst>
          </p:cNvPr>
          <p:cNvSpPr txBox="1"/>
          <p:nvPr/>
        </p:nvSpPr>
        <p:spPr>
          <a:xfrm>
            <a:off x="1112069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9003565"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747641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3"/>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4"/>
          <a:stretch>
            <a:fillRect/>
          </a:stretch>
        </p:blipFill>
        <p:spPr>
          <a:xfrm>
            <a:off x="4907671" y="1756887"/>
            <a:ext cx="4134427" cy="1857634"/>
          </a:xfrm>
          <a:prstGeom prst="rect">
            <a:avLst/>
          </a:prstGeom>
        </p:spPr>
      </p:pic>
      <p:pic>
        <p:nvPicPr>
          <p:cNvPr id="17" name="!!Picture 16">
            <a:extLst>
              <a:ext uri="{FF2B5EF4-FFF2-40B4-BE49-F238E27FC236}">
                <a16:creationId xmlns:a16="http://schemas.microsoft.com/office/drawing/2014/main" id="{F1F8FEB2-DBB9-4348-81BE-A6838D0CA708}"/>
              </a:ext>
            </a:extLst>
          </p:cNvPr>
          <p:cNvPicPr>
            <a:picLocks noChangeAspect="1"/>
          </p:cNvPicPr>
          <p:nvPr/>
        </p:nvPicPr>
        <p:blipFill>
          <a:blip r:embed="rId5"/>
          <a:stretch>
            <a:fillRect/>
          </a:stretch>
        </p:blipFill>
        <p:spPr>
          <a:xfrm>
            <a:off x="-4306862" y="1695687"/>
            <a:ext cx="4115374" cy="1905266"/>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6"/>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7"/>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830997"/>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p>
          <a:p>
            <a:pPr algn="ctr"/>
            <a:r>
              <a:rPr lang="en-US" sz="2400" b="1" dirty="0">
                <a:latin typeface="Fira Sans Extra Condensed" panose="020B0503050000020004" pitchFamily="34" charset="0"/>
                <a:ea typeface="Roboto" panose="02000000000000000000" pitchFamily="2" charset="0"/>
              </a:rPr>
              <a:t>Pls gib A</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1105</TotalTime>
  <Words>5634</Words>
  <Application>Microsoft Macintosh PowerPoint</Application>
  <PresentationFormat>On-screen Show (16:9)</PresentationFormat>
  <Paragraphs>878</Paragraphs>
  <Slides>138</Slides>
  <Notes>56</Notes>
  <HiddenSlides>57</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138</vt:i4>
      </vt:variant>
    </vt:vector>
  </HeadingPairs>
  <TitlesOfParts>
    <vt:vector size="152" baseType="lpstr">
      <vt:lpstr>Poppins</vt:lpstr>
      <vt:lpstr>Lato Light</vt:lpstr>
      <vt:lpstr>Fira Sans Extra Condensed Light</vt:lpstr>
      <vt:lpstr>Fira Sans Extra Condensed</vt:lpstr>
      <vt:lpstr>Aileron Heavy</vt:lpstr>
      <vt:lpstr>Roboto</vt:lpstr>
      <vt:lpstr>Fira Sans</vt:lpstr>
      <vt:lpstr>Calibri</vt:lpstr>
      <vt:lpstr>Fira Sans Extra Condensed Medium</vt:lpstr>
      <vt:lpstr>Proxima Nova</vt:lpstr>
      <vt:lpstr>Proxima Nova Semibold</vt:lpstr>
      <vt:lpstr>Arial</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14</cp:revision>
  <dcterms:modified xsi:type="dcterms:W3CDTF">2022-04-05T15:49:32Z</dcterms:modified>
</cp:coreProperties>
</file>